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57" r:id="rId4"/>
    <p:sldId id="258" r:id="rId5"/>
    <p:sldId id="259" r:id="rId6"/>
    <p:sldId id="262" r:id="rId7"/>
    <p:sldId id="263" r:id="rId8"/>
    <p:sldId id="265" r:id="rId9"/>
    <p:sldId id="264" r:id="rId10"/>
    <p:sldId id="268" r:id="rId11"/>
    <p:sldId id="273" r:id="rId12"/>
    <p:sldId id="260" r:id="rId13"/>
    <p:sldId id="266" r:id="rId14"/>
    <p:sldId id="267" r:id="rId15"/>
    <p:sldId id="26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4" autoAdjust="0"/>
    <p:restoredTop sz="94660"/>
  </p:normalViewPr>
  <p:slideViewPr>
    <p:cSldViewPr snapToGrid="0">
      <p:cViewPr varScale="1">
        <p:scale>
          <a:sx n="71" d="100"/>
          <a:sy n="71" d="100"/>
        </p:scale>
        <p:origin x="66" y="7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2A54C80-263E-416B-A8E0-580EDEADCBDC}"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7"/>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9"/>
          <p:cNvCxnSpPr>
            <a:cxnSpLocks noGrp="1" noRot="1" noChangeAspect="1" noMove="1" noResize="1" noEditPoints="1" noAdjustHandles="1" noChangeArrowheads="1" noChangeShapeType="1"/>
          </p:cNvCxnSpPr>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a:cxnSpLocks noGrp="1" noRot="1" noChangeAspect="1" noMove="1" noResize="1" noEditPoints="1" noAdjustHandles="1" noChangeArrowheads="1" noChangeShapeType="1"/>
          </p:cNvCxnSpPr>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p:cNvSpPr>
            <a:spLocks noGrp="1" noRot="1" noChangeAspect="1" noMove="1" noResize="1" noEditPoints="1" noAdjustHandles="1" noChangeArrowheads="1" noChangeShapeType="1" noTextEdit="1"/>
          </p:cNvSpPr>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p:cNvSpPr>
            <a:spLocks noGrp="1" noRot="1" noChangeAspect="1" noMove="1" noResize="1" noEditPoints="1" noAdjustHandles="1" noChangeArrowheads="1" noChangeShapeType="1" noTextEdit="1"/>
          </p:cNvSpPr>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p:cNvSpPr>
            <a:spLocks noGrp="1" noRot="1" noChangeAspect="1" noMove="1" noResize="1" noEditPoints="1" noAdjustHandles="1" noChangeArrowheads="1" noChangeShapeType="1" noTextEdit="1"/>
          </p:cNvSpPr>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p:cNvSpPr>
            <a:spLocks noGrp="1" noRot="1" noChangeAspect="1" noMove="1" noResize="1" noEditPoints="1" noAdjustHandles="1" noChangeArrowheads="1" noChangeShapeType="1" noTextEdit="1"/>
          </p:cNvSpPr>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p:cNvSpPr>
            <a:spLocks noGrp="1" noRot="1" noChangeAspect="1" noMove="1" noResize="1" noEditPoints="1" noAdjustHandles="1" noChangeArrowheads="1" noChangeShapeType="1" noTextEdit="1"/>
          </p:cNvSpPr>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p:cNvSpPr>
            <a:spLocks noGrp="1" noRot="1" noChangeAspect="1" noMove="1" noResize="1" noEditPoints="1" noAdjustHandles="1" noChangeArrowheads="1" noChangeShapeType="1" noTextEdit="1"/>
          </p:cNvSpPr>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418965" y="1021080"/>
            <a:ext cx="6960870" cy="3550920"/>
          </a:xfrm>
        </p:spPr>
        <p:txBody>
          <a:bodyPr>
            <a:normAutofit/>
          </a:bodyPr>
          <a:lstStyle/>
          <a:p>
            <a:pPr algn="l"/>
            <a:r>
              <a:rPr lang="en-US" sz="6000">
                <a:solidFill>
                  <a:srgbClr val="FFFFFF"/>
                </a:solidFill>
              </a:rPr>
              <a:t>FULLSTACK PROJECT-2</a:t>
            </a:r>
            <a:br>
              <a:rPr lang="en-US" sz="6000">
                <a:solidFill>
                  <a:srgbClr val="FFFFFF"/>
                </a:solidFill>
              </a:rPr>
            </a:br>
            <a:r>
              <a:rPr lang="en-US" sz="6000">
                <a:solidFill>
                  <a:srgbClr val="FFFFFF"/>
                </a:solidFill>
              </a:rPr>
              <a:t>(VISION)</a:t>
            </a:r>
            <a:endParaRPr lang="en-US" sz="6000">
              <a:solidFill>
                <a:srgbClr val="FFFFFF"/>
              </a:solidFill>
            </a:endParaRPr>
          </a:p>
        </p:txBody>
      </p:sp>
      <p:sp>
        <p:nvSpPr>
          <p:cNvPr id="3" name="Subtitle 2"/>
          <p:cNvSpPr>
            <a:spLocks noGrp="1"/>
          </p:cNvSpPr>
          <p:nvPr>
            <p:ph type="subTitle" idx="1"/>
          </p:nvPr>
        </p:nvSpPr>
        <p:spPr>
          <a:xfrm>
            <a:off x="5184844" y="5715732"/>
            <a:ext cx="6112077" cy="1186108"/>
          </a:xfrm>
        </p:spPr>
        <p:txBody>
          <a:bodyPr>
            <a:normAutofit/>
          </a:bodyPr>
          <a:lstStyle/>
          <a:p>
            <a:pPr algn="l"/>
            <a:r>
              <a:rPr lang="en-US">
                <a:solidFill>
                  <a:srgbClr val="FFFFFF">
                    <a:alpha val="70000"/>
                  </a:srgbClr>
                </a:solidFill>
              </a:rPr>
              <a:t>Mentored by: Mandeep Singh</a:t>
            </a:r>
            <a:endParaRPr lang="en-US">
              <a:solidFill>
                <a:srgbClr val="FFFFFF">
                  <a:alpha val="70000"/>
                </a:srgbClr>
              </a:solidFill>
            </a:endParaRPr>
          </a:p>
        </p:txBody>
      </p:sp>
      <p:sp>
        <p:nvSpPr>
          <p:cNvPr id="26" name="Isosceles Triangle 25"/>
          <p:cNvSpPr>
            <a:spLocks noGrp="1" noRot="1" noChangeAspect="1" noMove="1" noResize="1" noEditPoints="1" noAdjustHandles="1" noChangeArrowheads="1" noChangeShapeType="1" noTextEdit="1"/>
          </p:cNvSpPr>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6"/>
          <p:cNvSpPr>
            <a:spLocks noGrp="1" noRot="1" noChangeAspect="1" noMove="1" noResize="1" noEditPoints="1" noAdjustHandles="1" noChangeArrowheads="1" noChangeShapeType="1" noTextEdit="1"/>
          </p:cNvSpPr>
          <p:nvPr/>
        </p:nvSpPr>
        <p:spPr>
          <a:xfrm>
            <a:off x="0" y="0"/>
            <a:ext cx="121889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8"/>
          <p:cNvGrpSpPr>
            <a:grpSpLocks noGrp="1" noRot="1" noChangeAspect="1" noMove="1" noResize="1" noUngrp="1"/>
          </p:cNvGrpSpPr>
          <p:nvPr/>
        </p:nvGrpSpPr>
        <p:grpSpPr>
          <a:xfrm>
            <a:off x="0" y="-8467"/>
            <a:ext cx="12192000" cy="6866467"/>
            <a:chOff x="0" y="-8467"/>
            <a:chExt cx="12192000" cy="6866467"/>
          </a:xfrm>
        </p:grpSpPr>
        <p:cxnSp>
          <p:nvCxnSpPr>
            <p:cNvPr id="10" name="Straight Connector 9"/>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Isosceles Triangle 12"/>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6" name="Rectangle 19"/>
          <p:cNvSpPr>
            <a:spLocks noGrp="1" noRot="1" noChangeAspect="1" noMove="1" noResize="1" noEditPoints="1" noAdjustHandles="1" noChangeArrowheads="1" noChangeShapeType="1" noTextEdit="1"/>
          </p:cNvSpPr>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screencapture-localhost-3000-2021-05-08-13_41_02"/>
          <p:cNvPicPr>
            <a:picLocks noChangeAspect="1"/>
          </p:cNvPicPr>
          <p:nvPr/>
        </p:nvPicPr>
        <p:blipFill>
          <a:blip r:embed="rId1"/>
          <a:stretch>
            <a:fillRect/>
          </a:stretch>
        </p:blipFill>
        <p:spPr>
          <a:xfrm>
            <a:off x="2576830" y="602615"/>
            <a:ext cx="7202170" cy="565340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p:cNvCxnSpPr>
            <a:cxnSpLocks noGrp="1" noRot="1" noChangeAspect="1" noMove="1" noResize="1" noEditPoints="1" noAdjustHandles="1" noChangeArrowheads="1" noChangeShapeType="1"/>
          </p:cNvCxnSpPr>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a:cxnSpLocks noGrp="1" noRot="1" noChangeAspect="1" noMove="1" noResize="1" noEditPoints="1" noAdjustHandles="1" noChangeArrowheads="1" noChangeShapeType="1"/>
          </p:cNvCxnSpPr>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p:cNvSpPr>
            <a:spLocks noGrp="1" noRot="1" noChangeAspect="1" noMove="1" noResize="1" noEditPoints="1" noAdjustHandles="1" noChangeArrowheads="1" noChangeShapeType="1" noTextEdit="1"/>
          </p:cNvSpPr>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p:cNvSpPr>
            <a:spLocks noGrp="1" noRot="1" noChangeAspect="1" noMove="1" noResize="1" noEditPoints="1" noAdjustHandles="1" noChangeArrowheads="1" noChangeShapeType="1" noTextEdit="1"/>
          </p:cNvSpPr>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p:cNvSpPr>
            <a:spLocks noGrp="1" noRot="1" noChangeAspect="1" noMove="1" noResize="1" noEditPoints="1" noAdjustHandles="1" noChangeArrowheads="1" noChangeShapeType="1" noTextEdit="1"/>
          </p:cNvSpPr>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p:cNvSpPr>
            <a:spLocks noGrp="1" noRot="1" noChangeAspect="1" noMove="1" noResize="1" noEditPoints="1" noAdjustHandles="1" noChangeArrowheads="1" noChangeShapeType="1" noTextEdit="1"/>
          </p:cNvSpPr>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p:cNvSpPr>
            <a:spLocks noGrp="1" noRot="1" noChangeAspect="1" noMove="1" noResize="1" noEditPoints="1" noAdjustHandles="1" noChangeArrowheads="1" noChangeShapeType="1" noTextEdit="1"/>
          </p:cNvSpPr>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p:cNvSpPr>
            <a:spLocks noGrp="1" noRot="1" noChangeAspect="1" noMove="1" noResize="1" noEditPoints="1" noAdjustHandles="1" noChangeArrowheads="1" noChangeShapeType="1" noTextEdit="1"/>
          </p:cNvSpPr>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419136" y="1020871"/>
            <a:ext cx="6960759" cy="2849671"/>
          </a:xfrm>
        </p:spPr>
        <p:txBody>
          <a:bodyPr>
            <a:normAutofit/>
          </a:bodyPr>
          <a:lstStyle/>
          <a:p>
            <a:pPr algn="l"/>
            <a:r>
              <a:rPr lang="en-US" sz="6000" dirty="0">
                <a:solidFill>
                  <a:srgbClr val="FFFFFF"/>
                </a:solidFill>
              </a:rPr>
              <a:t>Database &amp; Deployment Of </a:t>
            </a:r>
            <a:r>
              <a:rPr lang="en-US" sz="6000">
                <a:solidFill>
                  <a:srgbClr val="FFFFFF"/>
                </a:solidFill>
              </a:rPr>
              <a:t>Vision</a:t>
            </a:r>
            <a:endParaRPr lang="en-US" sz="6000" dirty="0">
              <a:solidFill>
                <a:srgbClr val="FFFFFF"/>
              </a:solidFill>
            </a:endParaRPr>
          </a:p>
        </p:txBody>
      </p:sp>
      <p:sp>
        <p:nvSpPr>
          <p:cNvPr id="26" name="Isosceles Triangle 25"/>
          <p:cNvSpPr>
            <a:spLocks noGrp="1" noRot="1" noChangeAspect="1" noMove="1" noResize="1" noEditPoints="1" noAdjustHandles="1" noChangeArrowheads="1" noChangeShapeType="1" noTextEdit="1"/>
          </p:cNvSpPr>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Isosceles Triangle 14"/>
          <p:cNvSpPr>
            <a:spLocks noGrp="1" noRot="1" noChangeAspect="1" noMove="1" noResize="1" noEditPoints="1" noAdjustHandles="1" noChangeArrowheads="1" noChangeShapeType="1" noTextEdit="1"/>
          </p:cNvSpPr>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416019" y="2391585"/>
            <a:ext cx="4203045" cy="1375608"/>
          </a:xfrm>
        </p:spPr>
        <p:txBody>
          <a:bodyPr anchor="ctr">
            <a:normAutofit/>
          </a:bodyPr>
          <a:lstStyle/>
          <a:p>
            <a:r>
              <a:rPr lang="en-US" sz="4000" u="sng">
                <a:solidFill>
                  <a:schemeClr val="bg1"/>
                </a:solidFill>
              </a:rPr>
              <a:t>MongoDB Atlas Collection:</a:t>
            </a:r>
            <a:endParaRPr lang="en-US" sz="4000" u="sng">
              <a:solidFill>
                <a:schemeClr val="bg1"/>
              </a:solidFill>
            </a:endParaRPr>
          </a:p>
        </p:txBody>
      </p:sp>
      <p:sp>
        <p:nvSpPr>
          <p:cNvPr id="17" name="Isosceles Triangle 16"/>
          <p:cNvSpPr>
            <a:spLocks noGrp="1" noRot="1" noChangeAspect="1" noMove="1" noResize="1" noEditPoints="1" noAdjustHandles="1" noChangeArrowheads="1" noChangeShapeType="1" noTextEdit="1"/>
          </p:cNvSpPr>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5" name="Picture 4" descr="screencapture-cloud-mongodb-v2-6081378bf1a90410821c8c2b-2021-05-08-14_00_10"/>
          <p:cNvPicPr>
            <a:picLocks noChangeAspect="1"/>
          </p:cNvPicPr>
          <p:nvPr/>
        </p:nvPicPr>
        <p:blipFill>
          <a:blip r:embed="rId1"/>
          <a:stretch>
            <a:fillRect/>
          </a:stretch>
        </p:blipFill>
        <p:spPr>
          <a:xfrm>
            <a:off x="5716905" y="1435735"/>
            <a:ext cx="6205220" cy="417512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1270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Isosceles Triangle 14"/>
          <p:cNvSpPr>
            <a:spLocks noGrp="1" noRot="1" noChangeAspect="1" noMove="1" noResize="1" noEditPoints="1" noAdjustHandles="1" noChangeArrowheads="1" noChangeShapeType="1" noTextEdit="1"/>
          </p:cNvSpPr>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684960" y="2492438"/>
            <a:ext cx="4203045" cy="1375608"/>
          </a:xfrm>
        </p:spPr>
        <p:txBody>
          <a:bodyPr anchor="ctr">
            <a:normAutofit/>
          </a:bodyPr>
          <a:lstStyle/>
          <a:p>
            <a:r>
              <a:rPr lang="en-US" sz="4000" u="sng">
                <a:solidFill>
                  <a:schemeClr val="bg1"/>
                </a:solidFill>
              </a:rPr>
              <a:t>Zeet Deployment:</a:t>
            </a:r>
            <a:endParaRPr lang="en-US" sz="4000" u="sng">
              <a:solidFill>
                <a:schemeClr val="bg1"/>
              </a:solidFill>
            </a:endParaRPr>
          </a:p>
        </p:txBody>
      </p:sp>
      <p:sp>
        <p:nvSpPr>
          <p:cNvPr id="17" name="Isosceles Triangle 16"/>
          <p:cNvSpPr>
            <a:spLocks noGrp="1" noRot="1" noChangeAspect="1" noMove="1" noResize="1" noEditPoints="1" noAdjustHandles="1" noChangeArrowheads="1" noChangeShapeType="1" noTextEdit="1"/>
          </p:cNvSpPr>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3" name="Picture 2" descr="screencapture-zeet-co-repo-865e21ba-1b08-449f-8096-bcb53530a301-2021-05-08-15_57_40"/>
          <p:cNvPicPr>
            <a:picLocks noChangeAspect="1"/>
          </p:cNvPicPr>
          <p:nvPr/>
        </p:nvPicPr>
        <p:blipFill>
          <a:blip r:embed="rId1"/>
          <a:stretch>
            <a:fillRect/>
          </a:stretch>
        </p:blipFill>
        <p:spPr>
          <a:xfrm>
            <a:off x="6233795" y="208280"/>
            <a:ext cx="4890135" cy="633476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3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a:cxnSpLocks noGrp="1" noRot="1" noChangeAspect="1" noMove="1" noResize="1" noEditPoints="1" noAdjustHandles="1" noChangeArrowheads="1" noChangeShapeType="1"/>
          </p:cNvCxnSpPr>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a:cxnSpLocks noGrp="1" noRot="1" noChangeAspect="1" noMove="1" noResize="1" noEditPoints="1" noAdjustHandles="1" noChangeArrowheads="1" noChangeShapeType="1"/>
          </p:cNvCxnSpPr>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37" name="Rectangle 23"/>
          <p:cNvSpPr>
            <a:spLocks noGrp="1" noRot="1" noChangeAspect="1" noMove="1" noResize="1" noEditPoints="1" noAdjustHandles="1" noChangeArrowheads="1" noChangeShapeType="1" noTextEdit="1"/>
          </p:cNvSpPr>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9" name="Rectangle 25"/>
          <p:cNvSpPr>
            <a:spLocks noGrp="1" noRot="1" noChangeAspect="1" noMove="1" noResize="1" noEditPoints="1" noAdjustHandles="1" noChangeArrowheads="1" noChangeShapeType="1" noTextEdit="1"/>
          </p:cNvSpPr>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1" name="Isosceles Triangle 40"/>
          <p:cNvSpPr>
            <a:spLocks noGrp="1" noRot="1" noChangeAspect="1" noMove="1" noResize="1" noEditPoints="1" noAdjustHandles="1" noChangeArrowheads="1" noChangeShapeType="1" noTextEdit="1"/>
          </p:cNvSpPr>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3" name="Rectangle 27"/>
          <p:cNvSpPr>
            <a:spLocks noGrp="1" noRot="1" noChangeAspect="1" noMove="1" noResize="1" noEditPoints="1" noAdjustHandles="1" noChangeArrowheads="1" noChangeShapeType="1" noTextEdit="1"/>
          </p:cNvSpPr>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5" name="Isosceles Triangle 44"/>
          <p:cNvSpPr>
            <a:spLocks noGrp="1" noRot="1" noChangeAspect="1" noMove="1" noResize="1" noEditPoints="1" noAdjustHandles="1" noChangeArrowheads="1" noChangeShapeType="1" noTextEdit="1"/>
          </p:cNvSpPr>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7" name="Freeform: Shape 46"/>
          <p:cNvSpPr>
            <a:spLocks noGrp="1" noRot="1" noChangeAspect="1" noMove="1" noResize="1" noEditPoints="1" noAdjustHandles="1" noChangeArrowheads="1" noChangeShapeType="1" noTextEdit="1"/>
          </p:cNvSpPr>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419136" y="1020871"/>
            <a:ext cx="6960759" cy="2849671"/>
          </a:xfrm>
        </p:spPr>
        <p:txBody>
          <a:bodyPr>
            <a:normAutofit/>
          </a:bodyPr>
          <a:lstStyle/>
          <a:p>
            <a:pPr algn="l"/>
            <a:r>
              <a:rPr lang="en-US" sz="6000">
                <a:solidFill>
                  <a:srgbClr val="FFFFFF"/>
                </a:solidFill>
              </a:rPr>
              <a:t>THANK YOU</a:t>
            </a:r>
            <a:endParaRPr lang="en-US" sz="6000">
              <a:solidFill>
                <a:srgbClr val="FFFFFF"/>
              </a:solidFill>
            </a:endParaRPr>
          </a:p>
        </p:txBody>
      </p:sp>
      <p:sp>
        <p:nvSpPr>
          <p:cNvPr id="49" name="Isosceles Triangle 48"/>
          <p:cNvSpPr>
            <a:spLocks noGrp="1" noRot="1" noChangeAspect="1" noMove="1" noResize="1" noEditPoints="1" noAdjustHandles="1" noChangeArrowheads="1" noChangeShapeType="1" noTextEdit="1"/>
          </p:cNvSpPr>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7" name="Rectangle 46"/>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p:cNvGrpSpPr>
            <a:grpSpLocks noGrp="1" noRot="1" noChangeAspect="1" noMove="1" noResize="1" noUngrp="1"/>
          </p:cNvGrpSpPr>
          <p:nvPr/>
        </p:nvGrpSpPr>
        <p:grpSpPr>
          <a:xfrm>
            <a:off x="0" y="-8467"/>
            <a:ext cx="12192000" cy="6866467"/>
            <a:chOff x="0" y="-8467"/>
            <a:chExt cx="12192000" cy="6866467"/>
          </a:xfrm>
        </p:grpSpPr>
        <p:cxnSp>
          <p:nvCxnSpPr>
            <p:cNvPr id="50" name="Straight Connector 49"/>
            <p:cNvCxnSpPr/>
            <p:nvPr/>
          </p:nvCxnSpPr>
          <p:spPr>
            <a:xfrm>
              <a:off x="9371012" y="0"/>
              <a:ext cx="1219200" cy="6858000"/>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flipH="1">
              <a:off x="7425267" y="3681413"/>
              <a:ext cx="4763558" cy="3176587"/>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sp>
          <p:nvSpPr>
            <p:cNvPr id="5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4" name="Isosceles Triangle 5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5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8" name="Isosceles Triangle 5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9" name="Isosceles Triangle 5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677334" y="609600"/>
            <a:ext cx="8596668" cy="1320800"/>
          </a:xfrm>
        </p:spPr>
        <p:txBody>
          <a:bodyPr>
            <a:normAutofit/>
          </a:bodyPr>
          <a:lstStyle/>
          <a:p>
            <a:r>
              <a:rPr lang="en-US" sz="4000" u="sng"/>
              <a:t>Team Members:</a:t>
            </a:r>
            <a:endParaRPr lang="en-US" sz="4000" u="sng"/>
          </a:p>
        </p:txBody>
      </p:sp>
      <p:sp>
        <p:nvSpPr>
          <p:cNvPr id="3" name="Content Placeholder 2"/>
          <p:cNvSpPr>
            <a:spLocks noGrp="1"/>
          </p:cNvSpPr>
          <p:nvPr>
            <p:ph idx="1"/>
          </p:nvPr>
        </p:nvSpPr>
        <p:spPr>
          <a:xfrm>
            <a:off x="677334" y="2160589"/>
            <a:ext cx="8596668" cy="3880773"/>
          </a:xfrm>
        </p:spPr>
        <p:txBody>
          <a:bodyPr vert="horz" lIns="91440" tIns="45720" rIns="91440" bIns="45720" rtlCol="0" anchor="t">
            <a:normAutofit/>
          </a:bodyPr>
          <a:lstStyle/>
          <a:p>
            <a:r>
              <a:rPr lang="en-US" sz="2400"/>
              <a:t>Adarsh Kumar(181500037)</a:t>
            </a:r>
            <a:endParaRPr lang="en-US" sz="2400"/>
          </a:p>
          <a:p>
            <a:r>
              <a:rPr lang="en-US" sz="2400"/>
              <a:t>Ritik Srivastava(181500578)</a:t>
            </a:r>
            <a:endParaRPr lang="en-US" sz="2400"/>
          </a:p>
          <a:p>
            <a:r>
              <a:rPr lang="en-US" sz="2400"/>
              <a:t>Shalini Kumari(181500649)</a:t>
            </a:r>
            <a:endParaRPr lang="en-US" sz="2400"/>
          </a:p>
          <a:p>
            <a:r>
              <a:rPr lang="en-US" sz="2400"/>
              <a:t>Shashank Agrawal(181500652)</a:t>
            </a:r>
            <a:endParaRPr lang="en-US" sz="2400"/>
          </a:p>
          <a:p>
            <a:r>
              <a:rPr lang="en-US" sz="2400"/>
              <a:t>Vanshika Agrawal(181500780)</a:t>
            </a:r>
            <a:endParaRPr lang="en-US" sz="2400"/>
          </a:p>
        </p:txBody>
      </p:sp>
      <p:pic>
        <p:nvPicPr>
          <p:cNvPr id="4" name="Picture 4"/>
          <p:cNvPicPr>
            <a:picLocks noChangeAspect="1"/>
          </p:cNvPicPr>
          <p:nvPr/>
        </p:nvPicPr>
        <p:blipFill>
          <a:blip r:embed="rId1"/>
          <a:stretch>
            <a:fillRect/>
          </a:stretch>
        </p:blipFill>
        <p:spPr>
          <a:xfrm>
            <a:off x="5298511" y="1136738"/>
            <a:ext cx="6897664" cy="4761976"/>
          </a:xfrm>
          <a:prstGeom prst="rect">
            <a:avLst/>
          </a:prstGeom>
        </p:spPr>
      </p:pic>
    </p:spTree>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 name="Rectangle 7"/>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6"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a:cxnSpLocks noGrp="1" noRot="1" noChangeAspect="1" noMove="1" noResize="1" noEditPoints="1" noAdjustHandles="1" noChangeArrowheads="1" noChangeShapeType="1"/>
          </p:cNvCxnSpPr>
          <p:nvPr/>
        </p:nvCxnSpPr>
        <p:spPr>
          <a:xfrm>
            <a:off x="3953376"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a:cxnSpLocks noGrp="1" noRot="1" noChangeAspect="1" noMove="1" noResize="1" noEditPoints="1" noAdjustHandles="1" noChangeArrowheads="1" noChangeShapeType="1"/>
          </p:cNvCxnSpPr>
          <p:nvPr/>
        </p:nvCxnSpPr>
        <p:spPr>
          <a:xfrm flipH="1">
            <a:off x="2133042"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p:cNvSpPr>
            <a:spLocks noGrp="1" noRot="1" noChangeAspect="1" noMove="1" noResize="1" noEditPoints="1" noAdjustHandles="1" noChangeArrowheads="1" noChangeShapeType="1" noTextEdit="1"/>
          </p:cNvSpPr>
          <p:nvPr/>
        </p:nvSpPr>
        <p:spPr>
          <a:xfrm>
            <a:off x="3324631"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p:cNvSpPr>
            <a:spLocks noGrp="1" noRot="1" noChangeAspect="1" noMove="1" noResize="1" noEditPoints="1" noAdjustHandles="1" noChangeArrowheads="1" noChangeShapeType="1" noTextEdit="1"/>
          </p:cNvSpPr>
          <p:nvPr/>
        </p:nvSpPr>
        <p:spPr>
          <a:xfrm>
            <a:off x="3746597"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p:cNvSpPr>
            <a:spLocks noGrp="1" noRot="1" noChangeAspect="1" noMove="1" noResize="1" noEditPoints="1" noAdjustHandles="1" noChangeArrowheads="1" noChangeShapeType="1" noTextEdit="1"/>
          </p:cNvSpPr>
          <p:nvPr/>
        </p:nvSpPr>
        <p:spPr>
          <a:xfrm>
            <a:off x="3075488"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p:cNvSpPr>
            <a:spLocks noGrp="1" noRot="1" noChangeAspect="1" noMove="1" noResize="1" noEditPoints="1" noAdjustHandles="1" noChangeArrowheads="1" noChangeShapeType="1" noTextEdit="1"/>
          </p:cNvSpPr>
          <p:nvPr/>
        </p:nvSpPr>
        <p:spPr>
          <a:xfrm>
            <a:off x="3477655"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a:spLocks noGrp="1" noRot="1" noChangeAspect="1" noMove="1" noResize="1" noEditPoints="1" noAdjustHandles="1" noChangeArrowheads="1" noChangeShapeType="1" noTextEdit="1"/>
          </p:cNvSpPr>
          <p:nvPr/>
        </p:nvSpPr>
        <p:spPr>
          <a:xfrm>
            <a:off x="4514821"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77334" y="609600"/>
            <a:ext cx="3843375" cy="5175624"/>
          </a:xfrm>
        </p:spPr>
        <p:txBody>
          <a:bodyPr anchor="ctr">
            <a:normAutofit/>
          </a:bodyPr>
          <a:lstStyle/>
          <a:p>
            <a:r>
              <a:rPr lang="en-US" sz="4000" u="sng">
                <a:solidFill>
                  <a:schemeClr val="tx1">
                    <a:lumMod val="85000"/>
                    <a:lumOff val="15000"/>
                  </a:schemeClr>
                </a:solidFill>
              </a:rPr>
              <a:t>Objective:</a:t>
            </a:r>
            <a:endParaRPr lang="en-US" sz="4000" u="sng">
              <a:solidFill>
                <a:schemeClr val="tx1">
                  <a:lumMod val="85000"/>
                  <a:lumOff val="15000"/>
                </a:schemeClr>
              </a:solidFill>
            </a:endParaRPr>
          </a:p>
        </p:txBody>
      </p:sp>
      <p:sp>
        <p:nvSpPr>
          <p:cNvPr id="26" name="Freeform: Shape 25"/>
          <p:cNvSpPr>
            <a:spLocks noGrp="1" noRot="1" noChangeAspect="1" noMove="1" noResize="1" noEditPoints="1" noAdjustHandles="1" noChangeArrowheads="1" noChangeShapeType="1" noTextEdit="1"/>
          </p:cNvSpPr>
          <p:nvPr/>
        </p:nvSpPr>
        <p:spPr>
          <a:xfrm>
            <a:off x="5082154" y="-8467"/>
            <a:ext cx="7109846"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p:cNvSpPr>
            <a:spLocks noGrp="1"/>
          </p:cNvSpPr>
          <p:nvPr>
            <p:ph idx="1"/>
          </p:nvPr>
        </p:nvSpPr>
        <p:spPr>
          <a:xfrm>
            <a:off x="6116084" y="609601"/>
            <a:ext cx="5511296" cy="5175624"/>
          </a:xfrm>
        </p:spPr>
        <p:txBody>
          <a:bodyPr vert="horz" lIns="91440" tIns="45720" rIns="91440" bIns="45720" rtlCol="0" anchor="ctr">
            <a:normAutofit fontScale="90000" lnSpcReduction="10000"/>
          </a:bodyPr>
          <a:lstStyle/>
          <a:p>
            <a:pPr marL="0" indent="0" algn="just">
              <a:buNone/>
            </a:pPr>
            <a:r>
              <a:rPr lang="en-US" sz="2400">
                <a:solidFill>
                  <a:srgbClr val="FFFFFF"/>
                </a:solidFill>
                <a:ea typeface="+mn-lt"/>
                <a:cs typeface="+mn-lt"/>
              </a:rPr>
              <a:t>Vision is a platform where users can post about their happy memories. The post would act as a snapshot of a particular memory which can be revisited by using our platform. Human brain has a special part dedicated to memories. </a:t>
            </a:r>
            <a:endParaRPr lang="en-US" sz="2400">
              <a:solidFill>
                <a:srgbClr val="FFFFFF"/>
              </a:solidFill>
              <a:ea typeface="+mn-lt"/>
              <a:cs typeface="+mn-lt"/>
            </a:endParaRPr>
          </a:p>
          <a:p>
            <a:pPr marL="0" indent="0" algn="just">
              <a:buNone/>
            </a:pPr>
            <a:r>
              <a:rPr lang="en-US" sz="2400">
                <a:solidFill>
                  <a:srgbClr val="FFFFFF"/>
                </a:solidFill>
                <a:ea typeface="+mn-lt"/>
                <a:cs typeface="+mn-lt"/>
              </a:rPr>
              <a:t>Our brain tends to remember the things that impact our brain too much and brought big change in our life. But there are other memories also which are not that impactful but which have played significant role in shaping our life. It is important to recollect these memories at certain point of our life to gain the motivation and inspiration of moving ahead.</a:t>
            </a:r>
            <a:endParaRPr lang="en-US" sz="2400">
              <a:solidFill>
                <a:srgbClr val="FFFFFF"/>
              </a:solidFill>
              <a:ea typeface="+mn-lt"/>
              <a:cs typeface="+mn-lt"/>
            </a:endParaRPr>
          </a:p>
        </p:txBody>
      </p:sp>
    </p:spTree>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p:cNvCxnSpPr>
            <a:cxnSpLocks noGrp="1" noRot="1" noChangeAspect="1" noMove="1" noResize="1" noEditPoints="1" noAdjustHandles="1" noChangeArrowheads="1" noChangeShapeType="1"/>
          </p:cNvCxnSpPr>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a:cxnSpLocks noGrp="1" noRot="1" noChangeAspect="1" noMove="1" noResize="1" noEditPoints="1" noAdjustHandles="1" noChangeArrowheads="1" noChangeShapeType="1"/>
          </p:cNvCxnSpPr>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p:cNvSpPr>
            <a:spLocks noGrp="1" noRot="1" noChangeAspect="1" noMove="1" noResize="1" noEditPoints="1" noAdjustHandles="1" noChangeArrowheads="1" noChangeShapeType="1" noTextEdit="1"/>
          </p:cNvSpPr>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p:cNvSpPr>
            <a:spLocks noGrp="1" noRot="1" noChangeAspect="1" noMove="1" noResize="1" noEditPoints="1" noAdjustHandles="1" noChangeArrowheads="1" noChangeShapeType="1" noTextEdit="1"/>
          </p:cNvSpPr>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p:cNvSpPr>
            <a:spLocks noGrp="1" noRot="1" noChangeAspect="1" noMove="1" noResize="1" noEditPoints="1" noAdjustHandles="1" noChangeArrowheads="1" noChangeShapeType="1" noTextEdit="1"/>
          </p:cNvSpPr>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p:cNvSpPr>
            <a:spLocks noGrp="1" noRot="1" noChangeAspect="1" noMove="1" noResize="1" noEditPoints="1" noAdjustHandles="1" noChangeArrowheads="1" noChangeShapeType="1" noTextEdit="1"/>
          </p:cNvSpPr>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p:cNvSpPr>
            <a:spLocks noGrp="1" noRot="1" noChangeAspect="1" noMove="1" noResize="1" noEditPoints="1" noAdjustHandles="1" noChangeArrowheads="1" noChangeShapeType="1" noTextEdit="1"/>
          </p:cNvSpPr>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p:cNvSpPr>
            <a:spLocks noGrp="1" noRot="1" noChangeAspect="1" noMove="1" noResize="1" noEditPoints="1" noAdjustHandles="1" noChangeArrowheads="1" noChangeShapeType="1" noTextEdit="1"/>
          </p:cNvSpPr>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419136" y="1020871"/>
            <a:ext cx="6960759" cy="2849671"/>
          </a:xfrm>
        </p:spPr>
        <p:txBody>
          <a:bodyPr>
            <a:normAutofit/>
          </a:bodyPr>
          <a:lstStyle/>
          <a:p>
            <a:pPr algn="l"/>
            <a:r>
              <a:rPr lang="en-US" sz="6000" dirty="0">
                <a:solidFill>
                  <a:srgbClr val="FFFFFF"/>
                </a:solidFill>
              </a:rPr>
              <a:t>Pages Of </a:t>
            </a:r>
            <a:r>
              <a:rPr lang="en-US" sz="6000">
                <a:solidFill>
                  <a:srgbClr val="FFFFFF"/>
                </a:solidFill>
              </a:rPr>
              <a:t>Vision</a:t>
            </a:r>
            <a:br>
              <a:rPr lang="en-US" sz="6000" dirty="0">
                <a:solidFill>
                  <a:srgbClr val="FFFFFF"/>
                </a:solidFill>
              </a:rPr>
            </a:br>
            <a:r>
              <a:rPr lang="en-US" sz="6000">
                <a:solidFill>
                  <a:srgbClr val="FFFFFF"/>
                </a:solidFill>
              </a:rPr>
              <a:t>(MERN Stack)</a:t>
            </a:r>
            <a:endParaRPr lang="en-US" sz="6000" dirty="0">
              <a:solidFill>
                <a:srgbClr val="FFFFFF"/>
              </a:solidFill>
            </a:endParaRPr>
          </a:p>
        </p:txBody>
      </p:sp>
      <p:sp>
        <p:nvSpPr>
          <p:cNvPr id="26" name="Isosceles Triangle 25"/>
          <p:cNvSpPr>
            <a:spLocks noGrp="1" noRot="1" noChangeAspect="1" noMove="1" noResize="1" noEditPoints="1" noAdjustHandles="1" noChangeArrowheads="1" noChangeShapeType="1" noTextEdit="1"/>
          </p:cNvSpPr>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Isosceles Triangle 14"/>
          <p:cNvSpPr>
            <a:spLocks noGrp="1" noRot="1" noChangeAspect="1" noMove="1" noResize="1" noEditPoints="1" noAdjustHandles="1" noChangeArrowheads="1" noChangeShapeType="1" noTextEdit="1"/>
          </p:cNvSpPr>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572901" y="2212291"/>
            <a:ext cx="4203045" cy="1375608"/>
          </a:xfrm>
        </p:spPr>
        <p:txBody>
          <a:bodyPr anchor="ctr">
            <a:normAutofit/>
          </a:bodyPr>
          <a:lstStyle/>
          <a:p>
            <a:r>
              <a:rPr lang="en-US" sz="4000" u="sng">
                <a:solidFill>
                  <a:schemeClr val="bg1"/>
                </a:solidFill>
              </a:rPr>
              <a:t>Home Page:</a:t>
            </a:r>
            <a:endParaRPr lang="en-US" sz="4000" u="sng">
              <a:solidFill>
                <a:schemeClr val="bg1"/>
              </a:solidFill>
            </a:endParaRPr>
          </a:p>
        </p:txBody>
      </p:sp>
      <p:sp>
        <p:nvSpPr>
          <p:cNvPr id="17" name="Isosceles Triangle 16"/>
          <p:cNvSpPr>
            <a:spLocks noGrp="1" noRot="1" noChangeAspect="1" noMove="1" noResize="1" noEditPoints="1" noAdjustHandles="1" noChangeArrowheads="1" noChangeShapeType="1" noTextEdit="1"/>
          </p:cNvSpPr>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3" name="Picture 2" descr="screencapture-localhost-3000-2021-05-08-13_36_00"/>
          <p:cNvPicPr>
            <a:picLocks noChangeAspect="1"/>
          </p:cNvPicPr>
          <p:nvPr/>
        </p:nvPicPr>
        <p:blipFill>
          <a:blip r:embed="rId1"/>
          <a:stretch>
            <a:fillRect/>
          </a:stretch>
        </p:blipFill>
        <p:spPr>
          <a:xfrm>
            <a:off x="5655310" y="663575"/>
            <a:ext cx="6214110" cy="52736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Isosceles Triangle 14"/>
          <p:cNvSpPr>
            <a:spLocks noGrp="1" noRot="1" noChangeAspect="1" noMove="1" noResize="1" noEditPoints="1" noAdjustHandles="1" noChangeArrowheads="1" noChangeShapeType="1" noTextEdit="1"/>
          </p:cNvSpPr>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561695" y="2436408"/>
            <a:ext cx="4203045" cy="1375608"/>
          </a:xfrm>
        </p:spPr>
        <p:txBody>
          <a:bodyPr anchor="ctr">
            <a:normAutofit/>
          </a:bodyPr>
          <a:lstStyle/>
          <a:p>
            <a:r>
              <a:rPr lang="en-US" sz="4000" u="sng">
                <a:solidFill>
                  <a:schemeClr val="bg1"/>
                </a:solidFill>
              </a:rPr>
              <a:t>Authentication Page:</a:t>
            </a:r>
            <a:endParaRPr lang="en-US" sz="4000" u="sng">
              <a:solidFill>
                <a:schemeClr val="bg1"/>
              </a:solidFill>
            </a:endParaRPr>
          </a:p>
        </p:txBody>
      </p:sp>
      <p:sp>
        <p:nvSpPr>
          <p:cNvPr id="17" name="Isosceles Triangle 16"/>
          <p:cNvSpPr>
            <a:spLocks noGrp="1" noRot="1" noChangeAspect="1" noMove="1" noResize="1" noEditPoints="1" noAdjustHandles="1" noChangeArrowheads="1" noChangeShapeType="1" noTextEdit="1"/>
          </p:cNvSpPr>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3" name="Picture 2" descr="screencapture-localhost-3000-auth-2021-05-08-13_36_40"/>
          <p:cNvPicPr>
            <a:picLocks noChangeAspect="1"/>
          </p:cNvPicPr>
          <p:nvPr/>
        </p:nvPicPr>
        <p:blipFill>
          <a:blip r:embed="rId1"/>
          <a:stretch>
            <a:fillRect/>
          </a:stretch>
        </p:blipFill>
        <p:spPr>
          <a:xfrm>
            <a:off x="5576570" y="1205865"/>
            <a:ext cx="6284595" cy="4699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6"/>
          <p:cNvSpPr>
            <a:spLocks noGrp="1" noRot="1" noChangeAspect="1" noMove="1" noResize="1" noEditPoints="1" noAdjustHandles="1" noChangeArrowheads="1" noChangeShapeType="1" noTextEdit="1"/>
          </p:cNvSpPr>
          <p:nvPr/>
        </p:nvSpPr>
        <p:spPr>
          <a:xfrm>
            <a:off x="0" y="0"/>
            <a:ext cx="121889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8"/>
          <p:cNvGrpSpPr>
            <a:grpSpLocks noGrp="1" noRot="1" noChangeAspect="1" noMove="1" noResize="1" noUngrp="1"/>
          </p:cNvGrpSpPr>
          <p:nvPr/>
        </p:nvGrpSpPr>
        <p:grpSpPr>
          <a:xfrm>
            <a:off x="0" y="-8467"/>
            <a:ext cx="12192000" cy="6866467"/>
            <a:chOff x="0" y="-8467"/>
            <a:chExt cx="12192000" cy="6866467"/>
          </a:xfrm>
        </p:grpSpPr>
        <p:cxnSp>
          <p:nvCxnSpPr>
            <p:cNvPr id="10" name="Straight Connector 9"/>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Isosceles Triangle 12"/>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6" name="Rectangle 19"/>
          <p:cNvSpPr>
            <a:spLocks noGrp="1" noRot="1" noChangeAspect="1" noMove="1" noResize="1" noEditPoints="1" noAdjustHandles="1" noChangeArrowheads="1" noChangeShapeType="1" noTextEdit="1"/>
          </p:cNvSpPr>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screencapture-localhost-3000-auth-2021-05-08-13_37_12"/>
          <p:cNvPicPr>
            <a:picLocks noChangeAspect="1"/>
          </p:cNvPicPr>
          <p:nvPr/>
        </p:nvPicPr>
        <p:blipFill>
          <a:blip r:embed="rId1"/>
          <a:stretch>
            <a:fillRect/>
          </a:stretch>
        </p:blipFill>
        <p:spPr>
          <a:xfrm>
            <a:off x="1830070" y="809625"/>
            <a:ext cx="8905875" cy="517588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Isosceles Triangle 14"/>
          <p:cNvSpPr>
            <a:spLocks noGrp="1" noRot="1" noChangeAspect="1" noMove="1" noResize="1" noEditPoints="1" noAdjustHandles="1" noChangeArrowheads="1" noChangeShapeType="1" noTextEdit="1"/>
          </p:cNvSpPr>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662548" y="2245908"/>
            <a:ext cx="4203045" cy="1375608"/>
          </a:xfrm>
        </p:spPr>
        <p:txBody>
          <a:bodyPr anchor="ctr">
            <a:normAutofit/>
          </a:bodyPr>
          <a:lstStyle/>
          <a:p>
            <a:r>
              <a:rPr lang="en-US" sz="4000" u="sng">
                <a:solidFill>
                  <a:schemeClr val="bg1"/>
                </a:solidFill>
              </a:rPr>
              <a:t>Loged-In Page:</a:t>
            </a:r>
            <a:endParaRPr lang="en-US" sz="4000" u="sng">
              <a:solidFill>
                <a:schemeClr val="bg1"/>
              </a:solidFill>
            </a:endParaRPr>
          </a:p>
        </p:txBody>
      </p:sp>
      <p:sp>
        <p:nvSpPr>
          <p:cNvPr id="17" name="Isosceles Triangle 16"/>
          <p:cNvSpPr>
            <a:spLocks noGrp="1" noRot="1" noChangeAspect="1" noMove="1" noResize="1" noEditPoints="1" noAdjustHandles="1" noChangeArrowheads="1" noChangeShapeType="1" noTextEdit="1"/>
          </p:cNvSpPr>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3" name="Picture 2" descr="screencapture-localhost-3000-2021-05-08-13_38_21"/>
          <p:cNvPicPr>
            <a:picLocks noChangeAspect="1"/>
          </p:cNvPicPr>
          <p:nvPr/>
        </p:nvPicPr>
        <p:blipFill>
          <a:blip r:embed="rId1"/>
          <a:stretch>
            <a:fillRect/>
          </a:stretch>
        </p:blipFill>
        <p:spPr>
          <a:xfrm>
            <a:off x="5600065" y="1013460"/>
            <a:ext cx="6234430" cy="48933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Isosceles Triangle 14"/>
          <p:cNvSpPr>
            <a:spLocks noGrp="1" noRot="1" noChangeAspect="1" noMove="1" noResize="1" noEditPoints="1" noAdjustHandles="1" noChangeArrowheads="1" noChangeShapeType="1" noTextEdit="1"/>
          </p:cNvSpPr>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561695" y="2357967"/>
            <a:ext cx="4203045" cy="1375608"/>
          </a:xfrm>
        </p:spPr>
        <p:txBody>
          <a:bodyPr anchor="ctr">
            <a:normAutofit/>
          </a:bodyPr>
          <a:lstStyle/>
          <a:p>
            <a:r>
              <a:rPr lang="en-US" sz="4000" u="sng">
                <a:solidFill>
                  <a:schemeClr val="bg1"/>
                </a:solidFill>
                <a:ea typeface="+mj-lt"/>
                <a:cs typeface="+mj-lt"/>
              </a:rPr>
              <a:t>Other Pages:</a:t>
            </a:r>
            <a:endParaRPr lang="en-US" sz="4000" u="sng">
              <a:solidFill>
                <a:schemeClr val="bg1"/>
              </a:solidFill>
            </a:endParaRPr>
          </a:p>
        </p:txBody>
      </p:sp>
      <p:sp>
        <p:nvSpPr>
          <p:cNvPr id="17" name="Isosceles Triangle 16"/>
          <p:cNvSpPr>
            <a:spLocks noGrp="1" noRot="1" noChangeAspect="1" noMove="1" noResize="1" noEditPoints="1" noAdjustHandles="1" noChangeArrowheads="1" noChangeShapeType="1" noTextEdit="1"/>
          </p:cNvSpPr>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3" name="Picture 2" descr="screencapture-localhost-3000-2021-05-08-13_40_06"/>
          <p:cNvPicPr>
            <a:picLocks noChangeAspect="1"/>
          </p:cNvPicPr>
          <p:nvPr/>
        </p:nvPicPr>
        <p:blipFill>
          <a:blip r:embed="rId1"/>
          <a:stretch>
            <a:fillRect/>
          </a:stretch>
        </p:blipFill>
        <p:spPr>
          <a:xfrm>
            <a:off x="5622925" y="852170"/>
            <a:ext cx="6278245" cy="4928870"/>
          </a:xfrm>
          <a:prstGeom prst="rect">
            <a:avLst/>
          </a:prstGeom>
        </p:spPr>
      </p:pic>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954</Words>
  <Application>WPS Presentation</Application>
  <PresentationFormat>Widescreen</PresentationFormat>
  <Paragraphs>35</Paragraphs>
  <Slides>14</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14</vt:i4>
      </vt:variant>
    </vt:vector>
  </HeadingPairs>
  <TitlesOfParts>
    <vt:vector size="24" baseType="lpstr">
      <vt:lpstr>Arial</vt:lpstr>
      <vt:lpstr>SimSun</vt:lpstr>
      <vt:lpstr>Wingdings</vt:lpstr>
      <vt:lpstr>Wingdings 3</vt:lpstr>
      <vt:lpstr>Arial</vt:lpstr>
      <vt:lpstr>Trebuchet MS</vt:lpstr>
      <vt:lpstr>Microsoft YaHei</vt:lpstr>
      <vt:lpstr>Arial Unicode MS</vt:lpstr>
      <vt:lpstr>Calibri</vt:lpstr>
      <vt:lpstr>Facet</vt:lpstr>
      <vt:lpstr>FULLSTACK PROJECT-2 (VISION)</vt:lpstr>
      <vt:lpstr>Team Members:</vt:lpstr>
      <vt:lpstr>Objective:</vt:lpstr>
      <vt:lpstr>Pages Of Vision (MERN Stack)</vt:lpstr>
      <vt:lpstr>Home Page:</vt:lpstr>
      <vt:lpstr>Authentication Page:</vt:lpstr>
      <vt:lpstr>PowerPoint 演示文稿</vt:lpstr>
      <vt:lpstr>Loged-In Page:</vt:lpstr>
      <vt:lpstr>Other Pages:</vt:lpstr>
      <vt:lpstr>PowerPoint 演示文稿</vt:lpstr>
      <vt:lpstr>Database Of Vision</vt:lpstr>
      <vt:lpstr>MongoDB Atlas Collection:</vt:lpstr>
      <vt:lpstr>Profile Collection: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ritik</cp:lastModifiedBy>
  <cp:revision>193</cp:revision>
  <dcterms:created xsi:type="dcterms:W3CDTF">2021-04-20T07:52:00Z</dcterms:created>
  <dcterms:modified xsi:type="dcterms:W3CDTF">2021-05-08T10:31:23Z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1033-10.2.0.7636</vt:lpwstr>
  </property>
</Properties>
</file>

<file path=docProps/thumbnail.jpeg>
</file>